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Helvetica Neue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HelveticaNeue-regular.fntdata"/><Relationship Id="rId11" Type="http://schemas.openxmlformats.org/officeDocument/2006/relationships/slide" Target="slides/slide6.xml"/><Relationship Id="rId22" Type="http://schemas.openxmlformats.org/officeDocument/2006/relationships/font" Target="fonts/HelveticaNeue-italic.fntdata"/><Relationship Id="rId10" Type="http://schemas.openxmlformats.org/officeDocument/2006/relationships/slide" Target="slides/slide5.xml"/><Relationship Id="rId21" Type="http://schemas.openxmlformats.org/officeDocument/2006/relationships/font" Target="fonts/HelveticaNeue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HelveticaNeue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b774cbf81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2" name="Google Shape;92;gb774cbf81b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b774cbf81b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9" name="Google Shape;99;gb774cbf81b_0_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b774cbf81b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5" name="Google Shape;105;gb774cbf81b_0_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6526a0dc7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0" name="Google Shape;110;g26526a0dc70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b774cbf81b_0_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6" name="Google Shape;116;gb774cbf81b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Image: https://dwellingintheword.wordpress.com/2013/06/26/1083-jeremiah-18/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7" name="Google Shape;117;gb774cbf81b_0_1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" name="Google Shape;12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5" name="Google Shape;125;p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8fae72500a_0_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g8fae72500a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5" name="Google Shape;135;g8fae72500a_0_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65257c002a_0_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g265257c002a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6" name="Google Shape;146;g265257c002a_0_3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" name="Google Shape;15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Image: http://diaconos.unblog.fr/2014/11/29/a-d-a-l-pour-le-premier-dimanche-de-lavent-annee-b/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2" name="Google Shape;152;p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b715f63ccf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" name="Google Shape;159;gb715f63cc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Image: http://diaconos.unblog.fr/2014/11/29/a-d-a-l-pour-le-premier-dimanche-de-lavent-annee-b/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0" name="Google Shape;160;gb715f63ccf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8fae72500a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g8fae72500a_0_2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65257c002a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3" name="Google Shape;173;g265257c002a_0_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65257c002a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0" name="Google Shape;180;g265257c002a_0_3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/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" type="subTitle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3" name="Google Shape;23;p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" type="body"/>
          </p:nvPr>
        </p:nvSpPr>
        <p:spPr>
          <a:xfrm>
            <a:off x="722313" y="2180035"/>
            <a:ext cx="7772400" cy="1125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1" type="body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1" name="Google Shape;41;p6"/>
          <p:cNvSpPr txBox="1"/>
          <p:nvPr>
            <p:ph idx="2" type="body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" type="body"/>
          </p:nvPr>
        </p:nvSpPr>
        <p:spPr>
          <a:xfrm>
            <a:off x="457200" y="1151335"/>
            <a:ext cx="4040100" cy="47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7"/>
          <p:cNvSpPr txBox="1"/>
          <p:nvPr>
            <p:ph idx="2" type="body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9" name="Google Shape;49;p7"/>
          <p:cNvSpPr txBox="1"/>
          <p:nvPr>
            <p:ph idx="3" type="body"/>
          </p:nvPr>
        </p:nvSpPr>
        <p:spPr>
          <a:xfrm>
            <a:off x="4645025" y="1151335"/>
            <a:ext cx="4041900" cy="47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7"/>
          <p:cNvSpPr txBox="1"/>
          <p:nvPr>
            <p:ph idx="4" type="body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1792288" y="4025504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2874749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5463749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1272750" y="-609571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jpg"/><Relationship Id="rId4" Type="http://schemas.openxmlformats.org/officeDocument/2006/relationships/image" Target="../media/image1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Relationship Id="rId4" Type="http://schemas.openxmlformats.org/officeDocument/2006/relationships/hyperlink" Target="http://www.youtube.com/watch?v=0gYK_5J87h8" TargetMode="External"/><Relationship Id="rId5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Relationship Id="rId4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Relationship Id="rId4" Type="http://schemas.openxmlformats.org/officeDocument/2006/relationships/hyperlink" Target="http://drive.google.com/file/d/1BvVgfSRA4t3ZX10wNWIW5gP7OvnuXFK7/view" TargetMode="External"/><Relationship Id="rId5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jpg"/><Relationship Id="rId4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g"/><Relationship Id="rId4" Type="http://schemas.openxmlformats.org/officeDocument/2006/relationships/hyperlink" Target="http://www.youtube.com/watch?v=FMYGXi1eyqs" TargetMode="External"/><Relationship Id="rId5" Type="http://schemas.openxmlformats.org/officeDocument/2006/relationships/image" Target="../media/image2.jpg"/><Relationship Id="rId6" Type="http://schemas.openxmlformats.org/officeDocument/2006/relationships/hyperlink" Target="http://www.youtube.com/watch?v=3fVF49dOXtw" TargetMode="External"/><Relationship Id="rId7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jpg"/><Relationship Id="rId4" Type="http://schemas.openxmlformats.org/officeDocument/2006/relationships/hyperlink" Target="http://www.youtube.com/watch?v=3fVF49dOXtw" TargetMode="External"/><Relationship Id="rId5" Type="http://schemas.openxmlformats.org/officeDocument/2006/relationships/image" Target="../media/image8.jpg"/><Relationship Id="rId6" Type="http://schemas.openxmlformats.org/officeDocument/2006/relationships/image" Target="../media/image6.png"/><Relationship Id="rId7" Type="http://schemas.openxmlformats.org/officeDocument/2006/relationships/hyperlink" Target="http://www.youtube.com/watch?v=lqWi2bmgylk" TargetMode="External"/><Relationship Id="rId8" Type="http://schemas.openxmlformats.org/officeDocument/2006/relationships/image" Target="../media/image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jpg"/><Relationship Id="rId4" Type="http://schemas.openxmlformats.org/officeDocument/2006/relationships/image" Target="../media/image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Relationship Id="rId4" Type="http://schemas.openxmlformats.org/officeDocument/2006/relationships/hyperlink" Target="http://www.youtube.com/watch?v=PqsdDNYE8bg" TargetMode="External"/><Relationship Id="rId5" Type="http://schemas.openxmlformats.org/officeDocument/2006/relationships/image" Target="../media/image1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jp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>
            <p:ph type="title"/>
          </p:nvPr>
        </p:nvSpPr>
        <p:spPr>
          <a:xfrm>
            <a:off x="1843475" y="242750"/>
            <a:ext cx="7300500" cy="175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Helvetica Neue"/>
              <a:buNone/>
            </a:pPr>
            <a:r>
              <a:rPr lang="en-US" sz="77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Célébration du</a:t>
            </a:r>
            <a:br>
              <a:rPr lang="en-US" sz="77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77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PARDON</a:t>
            </a:r>
            <a:endParaRPr sz="5900">
              <a:solidFill>
                <a:srgbClr val="5D0CD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6288" y="2190175"/>
            <a:ext cx="3674885" cy="2838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60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Chant d’entrée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Venez à moi, vous qui peinez&#10;&#10;Venez à moi&#10;Vous qui peinez&#10;Vous qui ployez sous le fardeau&#10;Et moi, je vous soulagerai.&#10;&#10;Vous qui portez tant de blessures&#10;Au fond du cœur et dans vos corps&#10;Vous que le passé défigure&#10;Et qu'on accable de remords&#10;&#10;Vous qui n'avez plus de courage&#10;À force d'être confrontés&#10;Aux combats de vos esclavages&#10;Et aux frontières du péché.&#10;&#10;Vous qui tombez de lassitude&#10;À bout de souffle avant le soir&#10;Vous que l'on tient en servitude&#10;Afin d'en tirer son pouvoir.&#10;&#10;Vous dont on gère l’existence&#10;À coups de règles et de lois&#10;Vous que l’on charge d’exigences&#10;En alourdissant le sabbat.&#10;&#10;Trouvez repos dans ma Parole&#10;En ne le cherchant plus ailleurs&#10;Et mettez-vous à mon école.&#10;Je suis doux et humble de cœur." id="95" name="Google Shape;95;p14" title="Venez à moi vous qui peinez (Robert Lebel - Argile)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03250" y="3430598"/>
            <a:ext cx="2373500" cy="1335075"/>
          </a:xfrm>
          <a:prstGeom prst="rect">
            <a:avLst/>
          </a:prstGeom>
          <a:noFill/>
          <a:ln cap="flat" cmpd="sng" w="38100">
            <a:solidFill>
              <a:srgbClr val="5D0CD8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96" name="Google Shape;96;p14"/>
          <p:cNvSpPr txBox="1"/>
          <p:nvPr/>
        </p:nvSpPr>
        <p:spPr>
          <a:xfrm>
            <a:off x="1939650" y="1320050"/>
            <a:ext cx="71007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8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Venez à moi, vous qui peinez,</a:t>
            </a:r>
            <a:endParaRPr sz="38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8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vous qui ployez sous le fardeau</a:t>
            </a:r>
            <a:endParaRPr sz="38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8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et moi, je vous soulagerai.</a:t>
            </a:r>
            <a:endParaRPr sz="38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60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Mot d’accueil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02" name="Google Shape;10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42200" y="1109850"/>
            <a:ext cx="2895600" cy="3419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6"/>
          <p:cNvSpPr/>
          <p:nvPr/>
        </p:nvSpPr>
        <p:spPr>
          <a:xfrm>
            <a:off x="1902150" y="280206"/>
            <a:ext cx="6934500" cy="458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30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Commençons notre célébration en traçant sur nous le signe de la croix.</a:t>
            </a:r>
            <a:endParaRPr b="0" i="0" sz="3000" u="none" cap="none" strike="noStrike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30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Au nom du Père et du Fils et du Saint-Esprit.</a:t>
            </a:r>
            <a:endParaRPr b="0" i="0" sz="3000" u="none" cap="none" strike="noStrike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br>
              <a:rPr b="0" i="0" lang="en-US" sz="3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i="0" lang="en-US" sz="5000" u="none" cap="none" strike="noStrike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Ⓡ Amen.</a:t>
            </a:r>
            <a:endParaRPr b="1" i="0" sz="50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17" title="Acclamation : Ta Parole.mp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47600" y="1282750"/>
            <a:ext cx="4572000" cy="3429000"/>
          </a:xfrm>
          <a:prstGeom prst="rect">
            <a:avLst/>
          </a:prstGeom>
          <a:noFill/>
          <a:ln cap="flat" cmpd="sng" w="38100">
            <a:solidFill>
              <a:srgbClr val="5D0CD8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3" name="Google Shape;113;p17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60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Acclamation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/>
          <p:nvPr/>
        </p:nvSpPr>
        <p:spPr>
          <a:xfrm>
            <a:off x="1836000" y="1226425"/>
            <a:ext cx="3618600" cy="309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Le Seigneur soit avec vous. </a:t>
            </a:r>
            <a:endParaRPr sz="16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6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Ⓡ </a:t>
            </a:r>
            <a:r>
              <a:rPr b="1" lang="en-US" sz="16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Et avec votre esprit.</a:t>
            </a:r>
            <a:endParaRPr b="1" sz="1600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6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Évangile de Jésus Christ selon Saint Marc</a:t>
            </a:r>
            <a:endParaRPr sz="16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6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Ⓡ </a:t>
            </a:r>
            <a:r>
              <a:rPr b="1" lang="en-US" sz="16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Gloire à toi, Seigneur!</a:t>
            </a:r>
            <a:endParaRPr b="1" sz="1600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16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6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…</a:t>
            </a:r>
            <a:endParaRPr sz="16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sz="16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16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Acclamons la Parole de Dieu.</a:t>
            </a:r>
            <a:endParaRPr b="0" i="0" sz="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rgbClr val="3F315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US" sz="16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Ⓡ </a:t>
            </a:r>
            <a:r>
              <a:rPr b="1" i="0" lang="en-US" sz="1600" u="none" cap="none" strike="noStrike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Louange à toi, Seigneur Jésus.</a:t>
            </a:r>
            <a:endParaRPr b="1" i="0" sz="16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20" name="Google Shape;120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97148" y="1322533"/>
            <a:ext cx="3369150" cy="2498437"/>
          </a:xfrm>
          <a:prstGeom prst="rect">
            <a:avLst/>
          </a:prstGeom>
          <a:noFill/>
          <a:ln cap="flat" cmpd="sng" w="38100">
            <a:solidFill>
              <a:srgbClr val="5D0CD8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21" name="Google Shape;121;p18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60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Évangile </a:t>
            </a:r>
            <a:r>
              <a:rPr lang="en-US" sz="43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(Mc 9, 2-10)</a:t>
            </a:r>
            <a:r>
              <a:rPr lang="en-US" sz="60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9"/>
          <p:cNvSpPr/>
          <p:nvPr/>
        </p:nvSpPr>
        <p:spPr>
          <a:xfrm>
            <a:off x="1904150" y="1494500"/>
            <a:ext cx="6902100" cy="161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1" lang="en-US" sz="30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Écoutez les questions et notez les péchés sur la petite feuille qui vous a été distribuée si vous en avez besoin.</a:t>
            </a:r>
            <a:r>
              <a:rPr b="0" i="0" lang="en-US" sz="30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3000" u="none" cap="none" strike="noStrike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8" name="Google Shape;128;p19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53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Examen de conscience</a:t>
            </a:r>
            <a:endParaRPr sz="23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Music Sheet&#10;http://taize.fr/spip.php?page=chant&amp;song=354&amp;lang=es" id="129" name="Google Shape;129;p19" title="Taizé - Jésus le Christ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65525" y="3106100"/>
            <a:ext cx="3048000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racklist: &#10;&#10;01. Laudate Omnes Gentes 0:00 &#10;02. Tui Amoris Ignem 3:32 &#10;03. L Ajuda Em Vindra Del Senyor 8:52&#10;04. Bless The Lord 12:30 &#10;05. Magnificat - Canon 17:20 &#10;06. Ubi Caritas 20:48 &#10;07. Jesus Le Christ 24:08 &#10;08. Surrexit Dominus Vere 28:50 &#10;09. Tu Sei Sorgente Viva 32:18 &#10;10. Misericordias Domini 37:12 &#10;11. The Kingdom Of God 40:21 &#10;12. Nada Te Turbe 44:33&#10;13. Gloria Et In Terra Pax 49:16 &#10;14. Bleibet Hier 52:27&#10;15. Jesus Remember Me 56:07&#10;16. In Resurrectione Tua 59:50&#10;17. Christe Salvator 1:03:00&#10;18. Benedictus 1:06:55 &#10;19. Nunc Dimittis 1:10:15" id="130" name="Google Shape;130;p19" title="Taizé Instrumental 1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939725" y="3106100"/>
            <a:ext cx="3048000" cy="1714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9"/>
          <p:cNvSpPr txBox="1"/>
          <p:nvPr/>
        </p:nvSpPr>
        <p:spPr>
          <a:xfrm>
            <a:off x="5150675" y="3640100"/>
            <a:ext cx="6519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3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ou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/>
          <p:nvPr/>
        </p:nvSpPr>
        <p:spPr>
          <a:xfrm>
            <a:off x="1816025" y="1297249"/>
            <a:ext cx="6990300" cy="179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ts val="2600"/>
              <a:buFont typeface="Helvetica Neue"/>
              <a:buChar char="●"/>
            </a:pPr>
            <a:r>
              <a:rPr b="0" i="1" lang="en-US" sz="26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S’asseoir avec le prêtre.</a:t>
            </a:r>
            <a:endParaRPr b="0" i="1" sz="2600" u="none" cap="none" strike="noStrike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ts val="2600"/>
              <a:buFont typeface="Helvetica Neue"/>
              <a:buChar char="●"/>
            </a:pPr>
            <a:r>
              <a:rPr b="0" i="1" lang="en-US" sz="26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Dire au prêtre ses péchés</a:t>
            </a:r>
            <a:br>
              <a:rPr i="1" lang="en-US" sz="26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i="1" lang="en-US" sz="26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</a:t>
            </a:r>
            <a:r>
              <a:rPr b="0" i="1" lang="en-US" sz="26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à l’aide de la feuille si nécessaire).</a:t>
            </a:r>
            <a:endParaRPr b="0" i="1" sz="2600" u="none" cap="none" strike="noStrike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937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ts val="2600"/>
              <a:buFont typeface="Helvetica Neue"/>
              <a:buChar char="●"/>
            </a:pPr>
            <a:r>
              <a:rPr i="1" lang="en-US" sz="26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Aller apposer le papillon </a:t>
            </a:r>
            <a:r>
              <a:rPr b="0" i="1" lang="en-US" sz="2600" u="none" cap="none" strike="noStrike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sur la croix</a:t>
            </a:r>
            <a:endParaRPr b="0" i="1" sz="2600" u="none" cap="none" strike="noStrike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1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8" name="Google Shape;138;p20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53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Sacrement du Pardon</a:t>
            </a:r>
            <a:endParaRPr sz="23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Tracklist: &#10;&#10;01. Laudate Omnes Gentes 0:00 &#10;02. Tui Amoris Ignem 3:32 &#10;03. L Ajuda Em Vindra Del Senyor 8:52&#10;04. Bless The Lord 12:30 &#10;05. Magnificat - Canon 17:20 &#10;06. Ubi Caritas 20:48 &#10;07. Jesus Le Christ 24:08 &#10;08. Surrexit Dominus Vere 28:50 &#10;09. Tu Sei Sorgente Viva 32:18 &#10;10. Misericordias Domini 37:12 &#10;11. The Kingdom Of God 40:21 &#10;12. Nada Te Turbe 44:33&#10;13. Gloria Et In Terra Pax 49:16 &#10;14. Bleibet Hier 52:27&#10;15. Jesus Remember Me 56:07&#10;16. In Resurrectione Tua 59:50&#10;17. Christe Salvator 1:03:00&#10;18. Benedictus 1:06:55 &#10;19. Nunc Dimittis 1:10:15" id="139" name="Google Shape;139;p20" title="Taizé Instrumental 1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39725" y="3143025"/>
            <a:ext cx="3048000" cy="1714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0"/>
          <p:cNvSpPr txBox="1"/>
          <p:nvPr/>
        </p:nvSpPr>
        <p:spPr>
          <a:xfrm>
            <a:off x="5150675" y="3677025"/>
            <a:ext cx="6519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30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ou</a:t>
            </a:r>
            <a:endParaRPr/>
          </a:p>
        </p:txBody>
      </p:sp>
      <p:pic>
        <p:nvPicPr>
          <p:cNvPr id="141" name="Google Shape;141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571950" y="963450"/>
            <a:ext cx="1471725" cy="14717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eigneur, tu es pardon et bonté. Garde-moi, je suis ton ami(e). Tu es pardon et bonté, toi, Dieu de l'univers. &#10;&#10;Lord, you are forgiving and good. Save me, since I am your friend. You are forgiving and good, you, God of the universe. &#10;Herr, du bist gut und bereit zu vergeben. Bewahre mich, ich bin dir treu. Du bist gut und bereit zu vergeben, du, Gott des Alls. &#10;Panie, dobry jesteś i łaskawy. Strzeż mego życia, bo jestem pobożny. Ty jesteś przebaczeniem i dobrem, Boże wszechświata.&#10;Signore, sei buono e perdoni. Custodiscimi perché sono il tuo amico. Sei buono e perdoni, tú, Dio dell'universo. &#10;Señor, eres bueno y clemente. Protege mi vida, que soy un fiel tuyo. Eres bueno y clemente, tu, Dios del universo. &#10;&#10;Lyrics: cf. Ps 86, 2.5. &#10;Music: Taizé&#10;Version 2019 is slightly different from this from 2018: one minim has been changed into crotchet." id="142" name="Google Shape;142;p20" title="Taizé : Seigneur, tu es pardon et bonté (2019)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965525" y="3143025"/>
            <a:ext cx="3048000" cy="17144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08325" y="0"/>
            <a:ext cx="483870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2"/>
          <p:cNvSpPr/>
          <p:nvPr/>
        </p:nvSpPr>
        <p:spPr>
          <a:xfrm>
            <a:off x="1816022" y="695597"/>
            <a:ext cx="6804600" cy="45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en-US" sz="33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22"/>
          <p:cNvSpPr/>
          <p:nvPr/>
        </p:nvSpPr>
        <p:spPr>
          <a:xfrm>
            <a:off x="1816025" y="1517250"/>
            <a:ext cx="7188900" cy="33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b="1" lang="en-US" sz="70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Ⓡ Seigneur, </a:t>
            </a:r>
            <a:br>
              <a:rPr b="1" lang="en-US" sz="70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70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tu m’appelles </a:t>
            </a:r>
            <a:br>
              <a:rPr b="1" lang="en-US" sz="70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7000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à aimer </a:t>
            </a:r>
            <a:r>
              <a:rPr b="1" lang="en-US" sz="70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</a:t>
            </a:r>
            <a:endParaRPr b="0" i="0" sz="7000" u="none" cap="none" strike="noStrike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6" name="Google Shape;156;p22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53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Action de grâce</a:t>
            </a:r>
            <a:endParaRPr sz="23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3"/>
          <p:cNvSpPr/>
          <p:nvPr/>
        </p:nvSpPr>
        <p:spPr>
          <a:xfrm>
            <a:off x="1816022" y="695597"/>
            <a:ext cx="6804600" cy="4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en-US" sz="33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23"/>
          <p:cNvSpPr txBox="1"/>
          <p:nvPr/>
        </p:nvSpPr>
        <p:spPr>
          <a:xfrm>
            <a:off x="1866225" y="917950"/>
            <a:ext cx="7248300" cy="410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Notre Père</a:t>
            </a: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, qui es aux cieux,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que ton nom soit sanctifié,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que ton règne vienne,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que ta volonté soit faite sur la terre </a:t>
            </a:r>
            <a:r>
              <a:rPr lang="en-US" sz="2100">
                <a:solidFill>
                  <a:srgbClr val="351C75"/>
                </a:solidFill>
              </a:rPr>
              <a:t>c</a:t>
            </a: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omme au ciel.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Donne-nous aujourd’hui notre pain de ce jour.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Pardonne-nous nos offenses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comme nous pardonnons aussi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à ceux qui nous ont offensés.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Et ne nous laisse pas entrer en tentation,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mais délivre-nous du mal. </a:t>
            </a:r>
            <a:endParaRPr b="0" i="0" sz="2100" u="none" cap="none" strike="noStrike">
              <a:solidFill>
                <a:srgbClr val="351C7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100" u="none" cap="none" strike="noStrike">
                <a:solidFill>
                  <a:srgbClr val="351C75"/>
                </a:solidFill>
                <a:latin typeface="Arial"/>
                <a:ea typeface="Arial"/>
                <a:cs typeface="Arial"/>
                <a:sym typeface="Arial"/>
              </a:rPr>
              <a:t>AMEN.</a:t>
            </a:r>
            <a:endParaRPr b="0" i="0" sz="2100" u="none" cap="none" strike="noStrike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3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53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Notre Père</a:t>
            </a:r>
            <a:endParaRPr sz="23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4"/>
          <p:cNvSpPr/>
          <p:nvPr/>
        </p:nvSpPr>
        <p:spPr>
          <a:xfrm>
            <a:off x="1955250" y="1245748"/>
            <a:ext cx="6934500" cy="321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Au nom du Père et du Fils et du Saint-Esprit.</a:t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b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i="0" lang="en-US" sz="5000" u="none" cap="none" strike="noStrike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Ⓡ Amen.</a:t>
            </a:r>
            <a:r>
              <a:rPr b="0" i="0" lang="en-US" sz="2800" u="none" cap="none" strike="noStrike">
                <a:solidFill>
                  <a:srgbClr val="C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b="0" i="0" sz="2800" u="none" cap="none" strike="noStrike">
              <a:solidFill>
                <a:srgbClr val="C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0" name="Google Shape;170;p24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53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Bénédiction</a:t>
            </a:r>
            <a:endParaRPr sz="23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5"/>
          <p:cNvSpPr txBox="1"/>
          <p:nvPr>
            <p:ph type="title"/>
          </p:nvPr>
        </p:nvSpPr>
        <p:spPr>
          <a:xfrm>
            <a:off x="1836000" y="92650"/>
            <a:ext cx="7308000" cy="92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Helvetica Neue"/>
              <a:buNone/>
            </a:pPr>
            <a:r>
              <a:rPr lang="en-US" sz="60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Chant d’envoi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1939650" y="1214963"/>
            <a:ext cx="71007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Rien jamais</a:t>
            </a:r>
            <a:endParaRPr sz="38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8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ne nous séparera</a:t>
            </a:r>
            <a:endParaRPr sz="38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800">
                <a:solidFill>
                  <a:srgbClr val="351C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l’amour </a:t>
            </a:r>
            <a:endParaRPr sz="3800">
              <a:solidFill>
                <a:srgbClr val="351C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Provided to YouTube by Les Éditions PontBriand&#10;&#10;Rien jamais · Robert Lebel&#10;&#10;Je vous écris Espérance!&#10;&#10;℗ 1991 Les Éditions Pontbriand&#10;&#10;Released on: 1991-04-15&#10;&#10;Main  Artist: Robert Lebel&#10;&#10;Auto-generated by YouTube." id="177" name="Google Shape;177;p25" title="Rien jamais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86313" y="3351275"/>
            <a:ext cx="2807378" cy="1579150"/>
          </a:xfrm>
          <a:prstGeom prst="rect">
            <a:avLst/>
          </a:prstGeom>
          <a:noFill/>
          <a:ln cap="flat" cmpd="sng" w="38100">
            <a:solidFill>
              <a:srgbClr val="5D0CD8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6"/>
          <p:cNvSpPr txBox="1"/>
          <p:nvPr>
            <p:ph type="title"/>
          </p:nvPr>
        </p:nvSpPr>
        <p:spPr>
          <a:xfrm>
            <a:off x="1843475" y="242750"/>
            <a:ext cx="7300500" cy="1757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Helvetica Neue"/>
              <a:buNone/>
            </a:pPr>
            <a:r>
              <a:rPr lang="en-US" sz="77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Célébration du</a:t>
            </a:r>
            <a:br>
              <a:rPr lang="en-US" sz="77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7700">
                <a:solidFill>
                  <a:srgbClr val="5D0CD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PARDON</a:t>
            </a:r>
            <a:endParaRPr sz="5900">
              <a:solidFill>
                <a:srgbClr val="5D0CD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83" name="Google Shape;183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6288" y="2190175"/>
            <a:ext cx="3674885" cy="2838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